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08" r:id="rId2"/>
    <p:sldId id="1624" r:id="rId3"/>
    <p:sldId id="1625" r:id="rId4"/>
    <p:sldId id="1626" r:id="rId5"/>
    <p:sldId id="162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537943"/>
            <a:ext cx="8860665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421. AMAUTE IN LA THAK ASA UH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They Sing a New Song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5:13</a:t>
            </a:r>
          </a:p>
          <a:p>
            <a:r>
              <a:rPr lang="en-US" sz="1500" dirty="0"/>
              <a:t>Julia H. Johnston, 1849-1919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8339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Misiangthote’n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698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Kalvary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5492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462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7009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421. AMAUTE IN LA THAK ASA UH HI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2018-12-15T07:11:15Z</dcterms:modified>
</cp:coreProperties>
</file>